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05"/>
    <p:restoredTop sz="93401"/>
  </p:normalViewPr>
  <p:slideViewPr>
    <p:cSldViewPr>
      <p:cViewPr varScale="1">
        <p:scale>
          <a:sx n="119" d="100"/>
          <a:sy n="119" d="100"/>
        </p:scale>
        <p:origin x="1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943173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9">
  <a:themeElements>
    <a:clrScheme name="Theme5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Theme59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Pranjal Kumar</cp:lastModifiedBy>
  <cp:revision>1</cp:revision>
  <dcterms:created xsi:type="dcterms:W3CDTF">2024-03-14T11:24:26Z</dcterms:created>
  <dcterms:modified xsi:type="dcterms:W3CDTF">2024-03-22T10:45:00Z</dcterms:modified>
  <cp:category/>
</cp:coreProperties>
</file>